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3" r:id="rId2"/>
    <p:sldId id="396" r:id="rId3"/>
    <p:sldId id="400" r:id="rId4"/>
    <p:sldId id="395" r:id="rId5"/>
    <p:sldId id="389" r:id="rId6"/>
    <p:sldId id="407" r:id="rId7"/>
    <p:sldId id="398" r:id="rId8"/>
    <p:sldId id="399" r:id="rId9"/>
    <p:sldId id="408" r:id="rId10"/>
    <p:sldId id="406" r:id="rId11"/>
    <p:sldId id="394" r:id="rId12"/>
    <p:sldId id="393" r:id="rId13"/>
    <p:sldId id="401" r:id="rId14"/>
    <p:sldId id="388" r:id="rId15"/>
    <p:sldId id="386" r:id="rId16"/>
    <p:sldId id="387" r:id="rId17"/>
    <p:sldId id="385" r:id="rId18"/>
    <p:sldId id="392" r:id="rId19"/>
    <p:sldId id="33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300"/>
    <a:srgbClr val="009900"/>
    <a:srgbClr val="EAA316"/>
    <a:srgbClr val="FFFF99"/>
    <a:srgbClr val="005392"/>
    <a:srgbClr val="808080"/>
    <a:srgbClr val="7A7146"/>
    <a:srgbClr val="FFFFCC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59" autoAdjust="0"/>
  </p:normalViewPr>
  <p:slideViewPr>
    <p:cSldViewPr>
      <p:cViewPr varScale="1">
        <p:scale>
          <a:sx n="67" d="100"/>
          <a:sy n="67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EF5E9-A149-4494-924A-1D86A3EE1BA0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E6B4-A4B2-42F3-BC42-6B7B87B72F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7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6B4-A4B2-42F3-BC42-6B7B87B72FC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0" name="图片 9" descr="4.jpg"/>
          <p:cNvPicPr>
            <a:picLocks noChangeAspect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4437112"/>
            <a:ext cx="9144000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7"/>
          <p:cNvGrpSpPr/>
          <p:nvPr userDrawn="1"/>
        </p:nvGrpSpPr>
        <p:grpSpPr>
          <a:xfrm>
            <a:off x="0" y="4221088"/>
            <a:ext cx="9144000" cy="2636912"/>
            <a:chOff x="251520" y="4464496"/>
            <a:chExt cx="8892480" cy="2420888"/>
          </a:xfrm>
        </p:grpSpPr>
        <p:pic>
          <p:nvPicPr>
            <p:cNvPr id="25" name="图片 24" descr="主册封面.jpg"/>
            <p:cNvPicPr>
              <a:picLocks noChangeAspect="1"/>
            </p:cNvPicPr>
            <p:nvPr userDrawn="1"/>
          </p:nvPicPr>
          <p:blipFill>
            <a:blip r:embed="rId2" cstate="screen"/>
            <a:srcRect l="2396" t="37328" r="49595" b="28215"/>
            <a:stretch>
              <a:fillRect/>
            </a:stretch>
          </p:blipFill>
          <p:spPr>
            <a:xfrm>
              <a:off x="251520" y="4464497"/>
              <a:ext cx="5040561" cy="2420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图片 25" descr="主册封面.jpg"/>
            <p:cNvPicPr>
              <a:picLocks noChangeAspect="1"/>
            </p:cNvPicPr>
            <p:nvPr userDrawn="1"/>
          </p:nvPicPr>
          <p:blipFill>
            <a:blip r:embed="rId2" cstate="screen"/>
            <a:srcRect l="23220" t="37328" r="49595" b="27361"/>
            <a:stretch>
              <a:fillRect/>
            </a:stretch>
          </p:blipFill>
          <p:spPr>
            <a:xfrm>
              <a:off x="5148064" y="4464496"/>
              <a:ext cx="3995936" cy="24208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11560" y="3573016"/>
            <a:ext cx="8064896" cy="9361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defRPr sz="4400" b="1" u="none">
                <a:solidFill>
                  <a:schemeClr val="accent6">
                    <a:lumMod val="75000"/>
                  </a:schemeClr>
                </a:solidFill>
                <a:effectLst/>
                <a:latin typeface="华文琥珀" pitchFamily="2" charset="-122"/>
                <a:ea typeface="华文琥珀" pitchFamily="2" charset="-122"/>
              </a:defRPr>
            </a:lvl1pPr>
          </a:lstStyle>
          <a:p>
            <a:r>
              <a:rPr lang="zh-CN" altLang="en-US" dirty="0" smtClean="0"/>
              <a:t>中国家电博览会展商交流会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7920880" cy="4525963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8AA24-21A6-4B6D-9601-50A53E633B8E}" type="datetimeFigureOut">
              <a:rPr lang="zh-CN" altLang="en-US" smtClean="0"/>
              <a:pPr/>
              <a:t>2013/3/21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464155-A921-4C8C-A970-1728A1938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5" name="图片 14" descr="4.jpg"/>
          <p:cNvPicPr>
            <a:picLocks noChangeAspect="1"/>
          </p:cNvPicPr>
          <p:nvPr userDrawn="1"/>
        </p:nvPicPr>
        <p:blipFill>
          <a:blip r:embed="rId14" cstate="print">
            <a:lum bright="-10000" contrast="20000"/>
          </a:blip>
          <a:stretch>
            <a:fillRect/>
          </a:stretch>
        </p:blipFill>
        <p:spPr>
          <a:xfrm>
            <a:off x="0" y="5754776"/>
            <a:ext cx="9144000" cy="1103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6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483768" y="0"/>
            <a:ext cx="4464496" cy="5247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4365104"/>
            <a:ext cx="69127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中国家电博览会</a:t>
            </a:r>
            <a:r>
              <a:rPr lang="en-US" altLang="zh-CN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上海</a:t>
            </a:r>
            <a:r>
              <a:rPr lang="en-US" altLang="zh-CN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厨卫展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431513"/>
            <a:ext cx="1463688" cy="56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高端家电展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431513"/>
            <a:ext cx="1463688" cy="558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零配展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445224"/>
            <a:ext cx="1463688" cy="56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 descr="消费电子展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445224"/>
            <a:ext cx="1463688" cy="56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空调</a:t>
            </a:r>
            <a:r>
              <a:rPr lang="zh-CN" altLang="en-US" sz="3600" dirty="0" smtClean="0">
                <a:solidFill>
                  <a:srgbClr val="FF0000"/>
                </a:solidFill>
              </a:rPr>
              <a:t>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67104"/>
              </p:ext>
            </p:extLst>
          </p:nvPr>
        </p:nvGraphicFramePr>
        <p:xfrm>
          <a:off x="323528" y="2153605"/>
          <a:ext cx="8568952" cy="415571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09454"/>
                <a:gridCol w="1250986"/>
                <a:gridCol w="2736304"/>
                <a:gridCol w="1872208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珠海格力电器股份有限公司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格力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KFR-26GW/(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26570)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FNDa</a:t>
                      </a:r>
                      <a:endParaRPr lang="en-US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-1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典雅银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壁挂式空调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海信科龙电器股份有限公司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Hisense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KFR-35GW/89FZBPH2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-1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（智尊）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KFR-72LW/89FZBPH2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-1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（智尊）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系列柜式和壁挂式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广东美的制冷设备有限公司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Midea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KFR-26GW/BP3DN1Y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KB(1)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壁挂式空调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广州松下空调器有限公司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松下空调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HE13KG1N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壁挂式空调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上海日立家用电器有限公司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HITACHI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日立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KFR-35GW/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BpAE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(RAS/C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35EVX)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壁挂式空调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视听电器产品</a:t>
            </a:r>
            <a:r>
              <a:rPr lang="zh-CN" altLang="en-US" sz="3600" dirty="0" smtClean="0">
                <a:solidFill>
                  <a:srgbClr val="FF0000"/>
                </a:solidFill>
              </a:rPr>
              <a:t>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22700"/>
              </p:ext>
            </p:extLst>
          </p:nvPr>
        </p:nvGraphicFramePr>
        <p:xfrm>
          <a:off x="539552" y="2348880"/>
          <a:ext cx="7992888" cy="32403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85330"/>
                <a:gridCol w="1405616"/>
                <a:gridCol w="1857726"/>
                <a:gridCol w="1944216"/>
              </a:tblGrid>
              <a:tr h="1028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0" dirty="0" smtClean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286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惠州</a:t>
                      </a: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TCL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电器销售有限公司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L55V8500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智能云电视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乐金电子（中国）有限公司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BH9520TW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家庭影院 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电冰箱</a:t>
            </a:r>
            <a:r>
              <a:rPr lang="zh-CN" altLang="en-US" sz="3600" dirty="0" smtClean="0">
                <a:solidFill>
                  <a:srgbClr val="FF0000"/>
                </a:solidFill>
              </a:rPr>
              <a:t>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16794"/>
              </p:ext>
            </p:extLst>
          </p:nvPr>
        </p:nvGraphicFramePr>
        <p:xfrm>
          <a:off x="395536" y="2204864"/>
          <a:ext cx="8352928" cy="381642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024336"/>
                <a:gridCol w="1224136"/>
                <a:gridCol w="2209273"/>
                <a:gridCol w="1895183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青岛海尔股份有限公司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海尔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Haier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BCD-626WABCB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对开门冰箱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上海日立家用电器有限公司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HITACHI  </a:t>
                      </a: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日立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R-C8800C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六门冰箱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松下电器（中国）有限公司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Panasonic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NR-C31WX2-N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三门冰箱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海信科龙电器股份有限公司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Hisense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BCD-628WDGVBP/T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对开门冰箱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合肥美的荣事达电冰箱有限公司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凡帝罗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BCD-625WKDV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对开门冰箱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洗衣机产品</a:t>
            </a:r>
            <a:r>
              <a:rPr lang="zh-CN" altLang="en-US" sz="3600" dirty="0" smtClean="0">
                <a:solidFill>
                  <a:srgbClr val="FF0000"/>
                </a:solidFill>
              </a:rPr>
              <a:t>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92374"/>
              </p:ext>
            </p:extLst>
          </p:nvPr>
        </p:nvGraphicFramePr>
        <p:xfrm>
          <a:off x="395536" y="2204864"/>
          <a:ext cx="8321451" cy="381642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127375"/>
                <a:gridCol w="1368152"/>
                <a:gridCol w="2097732"/>
                <a:gridCol w="1728192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博西家用电器（中国）有限公司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博世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WAY32880TI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+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WTY86780TI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+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冷凝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干衣机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无锡小天鹅股份有限公司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小天鹅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TD85-1406VID(G)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青岛海尔股份有限公司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Haier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XQG80-HBD1626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杭州松下家用电器有限公司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罗密欧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XQG100-E1135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合肥荣事达三洋电器股份有限公司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帝度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DIQUA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DG-F60311BCG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核芯奖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48012"/>
              </p:ext>
            </p:extLst>
          </p:nvPr>
        </p:nvGraphicFramePr>
        <p:xfrm>
          <a:off x="395536" y="2132856"/>
          <a:ext cx="8568952" cy="432048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614257"/>
                <a:gridCol w="1452365"/>
                <a:gridCol w="2251165"/>
                <a:gridCol w="2251165"/>
              </a:tblGrid>
              <a:tr h="791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964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上海日立电器有限公司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HIGHLY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R410A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变频压缩机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空调用压缩机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  <a:tr h="64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广东美芝制冷设备有限公司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GMCC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AVM115D6UEZ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空调用压缩机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  <a:tr h="6574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黄石东贝电器股份有限公司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东贝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系列高效压缩机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电冰箱用压缩机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  <a:tr h="6708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北京恩布拉科雪花压缩机有限公司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embraco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EM2X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丙烷系列压缩机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电冰箱用压缩机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  <a:tr h="6037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阿斯科（中国）电机技术有限公司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Askoll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外转子无刷永磁电动机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驱动电机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  <a:tr h="4561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上海华族实业有限公司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华族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KSFR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金属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PTC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加热元件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6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时尚设计奖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06945"/>
              </p:ext>
            </p:extLst>
          </p:nvPr>
        </p:nvGraphicFramePr>
        <p:xfrm>
          <a:off x="395536" y="2204864"/>
          <a:ext cx="8208912" cy="381642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880320"/>
                <a:gridCol w="1584176"/>
                <a:gridCol w="2016224"/>
                <a:gridCol w="1728192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三星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中国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投资有限公司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SAMSUNG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RF425NQMA1J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电冰箱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乐金电子（中国）有限公司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WD-F1495BDS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滚桶洗衣机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松下电化住宅设备机器（杭州）有限公司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爱乐诺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CH3000WSC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智能坐便器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乐金电子（中国）有限公司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PH-U450WN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空气净化器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广东天际电器股份有限公司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天际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TONZE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ZDH-310DS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电热水壶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科技创新奖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73508"/>
              </p:ext>
            </p:extLst>
          </p:nvPr>
        </p:nvGraphicFramePr>
        <p:xfrm>
          <a:off x="467544" y="2204864"/>
          <a:ext cx="8136904" cy="381642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880320"/>
                <a:gridCol w="1656184"/>
                <a:gridCol w="1705217"/>
                <a:gridCol w="1895183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上海日立家用电器有限公司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HITACHI </a:t>
                      </a: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MRO-A6000C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微波炉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科沃斯电器有限公司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ECOVACS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窗宝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W730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家庭服务机器人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合肥美菱股份有限公司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雅典娜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BCD-537WIPB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冰箱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的生活电器制造有限公司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美的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Midea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MB-FZ4021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电饭煲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深圳科凡达智能设备供应有限公司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iRobot 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Scooba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390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地面清洗机器人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低碳环保奖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10036"/>
              </p:ext>
            </p:extLst>
          </p:nvPr>
        </p:nvGraphicFramePr>
        <p:xfrm>
          <a:off x="395536" y="2204864"/>
          <a:ext cx="8280920" cy="374441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208510"/>
                <a:gridCol w="1306530"/>
                <a:gridCol w="2075077"/>
                <a:gridCol w="1690803"/>
              </a:tblGrid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北京四季沐歌太阳能技术集团有限公司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怡景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FPC1221D-100L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太阳能热水器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珠海格力电器股份有限公司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格力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SXD200LCJW/D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热泵热水器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艾欧史密斯（中国）热水器有限公司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AO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史密斯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HPW-A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热泵和电热水器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帅康集团有限公司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sacon 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帅康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QA-118-G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燃气灶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澳柯玛股份有限公司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AUCMA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澳柯玛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BCD-546WSDG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冰箱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大奖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04246"/>
              </p:ext>
            </p:extLst>
          </p:nvPr>
        </p:nvGraphicFramePr>
        <p:xfrm>
          <a:off x="467544" y="2132856"/>
          <a:ext cx="8280920" cy="394843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096344"/>
                <a:gridCol w="1512168"/>
                <a:gridCol w="2209273"/>
                <a:gridCol w="1463135"/>
              </a:tblGrid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 smtClean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</a:t>
                      </a:r>
                      <a:r>
                        <a:rPr lang="zh-CN" sz="2000" b="1" kern="0" dirty="0" smtClean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产品</a:t>
                      </a:r>
                      <a:endParaRPr lang="en-US" altLang="zh-CN" sz="2000" b="1" kern="0" dirty="0" smtClean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青岛海尔空调器有限公司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Haier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海尔 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KFR-72LW/02DAS21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柜式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房间空调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博西家用电器（中国）有限公司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西门子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KM40FS20TI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冰箱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上海日立家用电器有限公司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HITACHI 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BD-C9000C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960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乐金电子（中国）有限公司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55EM9700-CA.ACN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OLED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电视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三星</a:t>
                      </a: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中国</a:t>
                      </a: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投资有限公司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SAMSUNG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WD175ACYKSU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滚筒洗衣机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，我们再次相会这里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14875" y="5085184"/>
            <a:ext cx="4429125" cy="11755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谢谢！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Thank you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！</a:t>
            </a: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3928" y="4149080"/>
            <a:ext cx="5220072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       中国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上海新国际博览中心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068960"/>
            <a:ext cx="1475656" cy="1071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3928" y="3080970"/>
            <a:ext cx="5220072" cy="1071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 descr="C:\Users\lxx\Desktop\组合标志LOGO新改时间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75" y="1628800"/>
            <a:ext cx="2431077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1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4" decel="50000">
                                          <p:stCondLst>
                                            <p:cond delay="3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4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4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4" decel="50000">
                                          <p:stCondLst>
                                            <p:cond delay="8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4">
                                          <p:stCondLst>
                                            <p:cond delay="9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4" decel="50000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最受大众欢迎产品奖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48718"/>
              </p:ext>
            </p:extLst>
          </p:nvPr>
        </p:nvGraphicFramePr>
        <p:xfrm>
          <a:off x="467544" y="2204864"/>
          <a:ext cx="8280920" cy="376842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528020"/>
                <a:gridCol w="1380956"/>
                <a:gridCol w="2571744"/>
                <a:gridCol w="1800200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广东志高空调有限公司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志高空调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KFR-36GW/ABP130+2A+Y1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浙江星星家电股份有限公司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星星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BCD-432BY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冷柜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成都彩虹电器（集团）股份有限公司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彩虹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TK200×180—3X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电热毯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合肥荣事达三洋电器股份有限公司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帝度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DIQUA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BCD-322WTB\BCD-372WMGB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冰箱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维克高贸易（深圳）有限公司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TUNBOW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1180-2FS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电蒸锅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最受大众欢迎产品奖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10566"/>
              </p:ext>
            </p:extLst>
          </p:nvPr>
        </p:nvGraphicFramePr>
        <p:xfrm>
          <a:off x="539552" y="2204864"/>
          <a:ext cx="8064896" cy="376842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36304"/>
                <a:gridCol w="1224136"/>
                <a:gridCol w="2232248"/>
                <a:gridCol w="1872208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广东格兰仕微波炉电器制造有限公司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GALANZ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D160W28YcSXLV-Y0(C1)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微波炉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广东奥马电器股份有限公司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Homa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奥马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BCD-225DVZJ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星星红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电冰箱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河南新飞电器有限公司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Frestec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BCD-560WGAV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电冰箱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宁波奥克斯空调有限公司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奥克斯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BPDMA-2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空调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青岛海尔特种电冰柜有限公司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卡萨帝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JC-356S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酒柜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生活电器产品</a:t>
            </a:r>
            <a:r>
              <a:rPr lang="zh-CN" altLang="en-US" sz="3600" dirty="0" smtClean="0">
                <a:solidFill>
                  <a:srgbClr val="FF0000"/>
                </a:solidFill>
              </a:rPr>
              <a:t>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38811"/>
              </p:ext>
            </p:extLst>
          </p:nvPr>
        </p:nvGraphicFramePr>
        <p:xfrm>
          <a:off x="611560" y="2132856"/>
          <a:ext cx="7776864" cy="386442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167980"/>
                <a:gridCol w="1380956"/>
                <a:gridCol w="2476761"/>
                <a:gridCol w="1751167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 smtClean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</a:t>
                      </a:r>
                      <a:r>
                        <a:rPr lang="zh-CN" altLang="en-US" sz="2000" b="1" kern="0" dirty="0" smtClean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力奇先进清洁设备（上海）有限公司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Nilfisk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Nilfisk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power Eco CN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吸尘器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乐金电子（中国）有限公司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CS4001HR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智能衣物护理机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326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艾美特电器（深圳）有限公司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艾美特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FT50BR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塔扇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莱克电气股份有限公司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Lexy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VC-TC3201-3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吸尘器</a:t>
                      </a: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上海日立家用电器有限公司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HITACHI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日立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EP-A7100C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空气净化器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净水电器</a:t>
            </a:r>
            <a:r>
              <a:rPr lang="zh-CN" altLang="en-US" sz="3600" dirty="0">
                <a:solidFill>
                  <a:srgbClr val="FF0000"/>
                </a:solidFill>
              </a:rPr>
              <a:t>产品</a:t>
            </a:r>
            <a:r>
              <a:rPr lang="zh-CN" altLang="en-US" sz="3600" dirty="0" smtClean="0">
                <a:solidFill>
                  <a:srgbClr val="FF0000"/>
                </a:solidFill>
              </a:rPr>
              <a:t>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26834"/>
              </p:ext>
            </p:extLst>
          </p:nvPr>
        </p:nvGraphicFramePr>
        <p:xfrm>
          <a:off x="323528" y="2492896"/>
          <a:ext cx="8455967" cy="302433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328072"/>
                <a:gridCol w="1245346"/>
                <a:gridCol w="1831391"/>
                <a:gridCol w="2051158"/>
              </a:tblGrid>
              <a:tr h="72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87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上海开能环保设备股份有限公司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开能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DSR-2F06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壁挂式中央净水机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381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美的饮水机制造有限公司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的 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Midea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JD1259S-NF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净饮机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28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浙江艾波特环保科技股份有限公司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艾波特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ABT-RO4(A)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上盖式反渗透净水机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保健</a:t>
            </a:r>
            <a:r>
              <a:rPr lang="zh-CN" altLang="en-US" sz="3600" dirty="0">
                <a:solidFill>
                  <a:srgbClr val="FF0000"/>
                </a:solidFill>
              </a:rPr>
              <a:t>电器</a:t>
            </a:r>
            <a:r>
              <a:rPr lang="zh-CN" altLang="en-US" sz="3600" dirty="0" smtClean="0">
                <a:solidFill>
                  <a:srgbClr val="FF0000"/>
                </a:solidFill>
              </a:rPr>
              <a:t>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01991"/>
              </p:ext>
            </p:extLst>
          </p:nvPr>
        </p:nvGraphicFramePr>
        <p:xfrm>
          <a:off x="323528" y="2305676"/>
          <a:ext cx="8417237" cy="141135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448685"/>
                <a:gridCol w="1368152"/>
                <a:gridCol w="1728192"/>
                <a:gridCol w="1872208"/>
              </a:tblGrid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上海朗欣特电子有限公司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朗欣特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ZY-8788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足浴盆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厨房电器</a:t>
            </a:r>
            <a:r>
              <a:rPr lang="zh-CN" altLang="en-US" sz="3600" dirty="0" smtClean="0">
                <a:solidFill>
                  <a:srgbClr val="FF0000"/>
                </a:solidFill>
              </a:rPr>
              <a:t>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28928"/>
              </p:ext>
            </p:extLst>
          </p:nvPr>
        </p:nvGraphicFramePr>
        <p:xfrm>
          <a:off x="395536" y="2204864"/>
          <a:ext cx="8280920" cy="381642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104084"/>
                <a:gridCol w="1380956"/>
                <a:gridCol w="1851664"/>
                <a:gridCol w="1944216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杭州老板电器股份有限公司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Robam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老板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CG8212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吸油烟机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广东万和新电气股份有限公司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JSQ18-10SV56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燃气热水器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上海日立家用电器有限公司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HITACHI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日立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RZ-A6800C/A6000C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电饭锅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青岛海尔洗碗机有限公司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Haier </a:t>
                      </a: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WQP12-EFE10</a:t>
                      </a:r>
                      <a:endParaRPr lang="zh-CN" altLang="zh-CN" sz="1600" b="1" kern="100" dirty="0" smtClean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洗碗机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九阳股份有限公司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九阳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JYY-50FS2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电压力煲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0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>
                <a:solidFill>
                  <a:srgbClr val="FF0000"/>
                </a:solidFill>
              </a:rPr>
              <a:t>厨房</a:t>
            </a:r>
            <a:r>
              <a:rPr lang="zh-CN" altLang="en-US" sz="3600" dirty="0" smtClean="0">
                <a:solidFill>
                  <a:srgbClr val="FF0000"/>
                </a:solidFill>
              </a:rPr>
              <a:t>电器</a:t>
            </a:r>
            <a:r>
              <a:rPr lang="zh-CN" altLang="en-US" sz="3600" dirty="0">
                <a:solidFill>
                  <a:srgbClr val="FF0000"/>
                </a:solidFill>
              </a:rPr>
              <a:t>产品</a:t>
            </a:r>
            <a:r>
              <a:rPr lang="zh-CN" altLang="en-US" sz="3600" dirty="0" smtClean="0">
                <a:solidFill>
                  <a:srgbClr val="FF0000"/>
                </a:solidFill>
              </a:rPr>
              <a:t>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73123"/>
              </p:ext>
            </p:extLst>
          </p:nvPr>
        </p:nvGraphicFramePr>
        <p:xfrm>
          <a:off x="539552" y="2276872"/>
          <a:ext cx="8136904" cy="36004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36304"/>
                <a:gridCol w="1512168"/>
                <a:gridCol w="2157586"/>
                <a:gridCol w="1730846"/>
              </a:tblGrid>
              <a:tr h="9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中山华帝燃具股份有限公司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Vatti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华帝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BH807A1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聚能灶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浙江苏泊尔家电制造有限公司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苏泊尔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SDMCB05-210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电磁炉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深圳市润唐智能生活电器有限公司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ROTA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润唐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RBK3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宝宝小厨房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0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中国家电艾普兰奖</a:t>
            </a:r>
            <a:r>
              <a:rPr lang="zh-CN" altLang="en-US" dirty="0" smtClean="0">
                <a:solidFill>
                  <a:srgbClr val="FFFF00"/>
                </a:solidFill>
              </a:rPr>
              <a:t>颁奖典礼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67667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中国家电艾普兰</a:t>
            </a:r>
            <a:r>
              <a:rPr lang="zh-CN" altLang="en-US" sz="3600" dirty="0" smtClean="0">
                <a:solidFill>
                  <a:srgbClr val="FF0000"/>
                </a:solidFill>
              </a:rPr>
              <a:t>卫浴电器产品奖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02958"/>
              </p:ext>
            </p:extLst>
          </p:nvPr>
        </p:nvGraphicFramePr>
        <p:xfrm>
          <a:off x="323528" y="2276872"/>
          <a:ext cx="8417237" cy="282271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448685"/>
                <a:gridCol w="1368152"/>
                <a:gridCol w="1728192"/>
                <a:gridCol w="1872208"/>
              </a:tblGrid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获奖企业名称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获奖品牌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获奖产品型号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获奖产品类别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7180" marR="671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青岛经济开发区海尔热水器有限公司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海尔 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Haier 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ES80H-E9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电热水器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芜湖美的厨卫电器制造有限公司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美的</a:t>
                      </a: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Midea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F-30GQ1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HE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电热水器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爱真贸易（上海）有限公司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izen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TBC – 501Y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智能卫生座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1188</Words>
  <Application>Microsoft Office PowerPoint</Application>
  <PresentationFormat>全屏显示(4:3)</PresentationFormat>
  <Paragraphs>416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中国家电艾普兰奖颁奖典礼</vt:lpstr>
      <vt:lpstr>2014，我们再次相会这里……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lxx</dc:creator>
  <cp:lastModifiedBy>lyy</cp:lastModifiedBy>
  <cp:revision>567</cp:revision>
  <dcterms:created xsi:type="dcterms:W3CDTF">2012-07-04T03:35:45Z</dcterms:created>
  <dcterms:modified xsi:type="dcterms:W3CDTF">2013-03-20T17:38:22Z</dcterms:modified>
</cp:coreProperties>
</file>